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6.xml" ContentType="application/vnd.openxmlformats-officedocument.theme+xml"/>
  <Override PartName="/ppt/theme/theme3.xml" ContentType="application/vnd.openxmlformats-officedocument.theme+xml"/>
  <Override PartName="/ppt/theme/theme5.xml" ContentType="application/vnd.openxmlformats-officedocument.theme+xml"/>
  <Override PartName="/ppt/theme/theme2.xml" ContentType="application/vnd.openxmlformats-officedocument.theme+xml"/>
  <Override PartName="/ppt/theme/theme9.xml" ContentType="application/vnd.openxmlformats-officedocument.theme+xml"/>
  <Override PartName="/ppt/theme/theme7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6" r:id="rId4"/>
    <p:sldMasterId id="2147483657" r:id="rId5"/>
    <p:sldMasterId id="2147483658" r:id="rId6"/>
    <p:sldMasterId id="2147483659" r:id="rId7"/>
    <p:sldMasterId id="2147483660" r:id="rId8"/>
    <p:sldMasterId id="2147483661" r:id="rId9"/>
    <p:sldMasterId id="2147483662" r:id="rId10"/>
    <p:sldMasterId id="2147483663" r:id="rId11"/>
  </p:sldMasterIdLst>
  <p:notesMasterIdLst>
    <p:notesMasterId r:id="rId12"/>
  </p:notes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</p:sldIdLst>
  <p:sldSz cy="9752000" cx="130032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7.xml" Type="http://schemas.openxmlformats.org/officeDocument/2006/relationships/slide" Id="rId19"/><Relationship Target="slides/slide6.xml" Type="http://schemas.openxmlformats.org/officeDocument/2006/relationships/slide" Id="rId18"/><Relationship Target="slides/slide5.xml" Type="http://schemas.openxmlformats.org/officeDocument/2006/relationships/slide" Id="rId17"/><Relationship Target="slides/slide4.xml" Type="http://schemas.openxmlformats.org/officeDocument/2006/relationships/slide" Id="rId16"/><Relationship Target="slides/slide3.xml" Type="http://schemas.openxmlformats.org/officeDocument/2006/relationships/slide" Id="rId15"/><Relationship Target="slides/slide2.xml" Type="http://schemas.openxmlformats.org/officeDocument/2006/relationships/slide" Id="rId14"/><Relationship Target="slides/slide9.xml" Type="http://schemas.openxmlformats.org/officeDocument/2006/relationships/slide" Id="rId21"/><Relationship Target="presProps.xml" Type="http://schemas.openxmlformats.org/officeDocument/2006/relationships/presProps" Id="rId2"/><Relationship Target="notesMasters/notesMaster1.xml" Type="http://schemas.openxmlformats.org/officeDocument/2006/relationships/notesMaster" Id="rId12"/><Relationship Target="slides/slide10.xml" Type="http://schemas.openxmlformats.org/officeDocument/2006/relationships/slide" Id="rId22"/><Relationship Target="theme/theme3.xml" Type="http://schemas.openxmlformats.org/officeDocument/2006/relationships/theme" Id="rId1"/><Relationship Target="slides/slide1.xml" Type="http://schemas.openxmlformats.org/officeDocument/2006/relationships/slide" Id="rId13"/><Relationship Target="slides/slide11.xml" Type="http://schemas.openxmlformats.org/officeDocument/2006/relationships/slide" Id="rId23"/><Relationship Target="slideMasters/slideMaster1.xml" Type="http://schemas.openxmlformats.org/officeDocument/2006/relationships/slideMaster" Id="rId4"/><Relationship Target="slideMasters/slideMaster7.xml" Type="http://schemas.openxmlformats.org/officeDocument/2006/relationships/slideMaster" Id="rId10"/><Relationship Target="slides/slide12.xml" Type="http://schemas.openxmlformats.org/officeDocument/2006/relationships/slide" Id="rId24"/><Relationship Target="tableStyles.xml" Type="http://schemas.openxmlformats.org/officeDocument/2006/relationships/tableStyles" Id="rId3"/><Relationship Target="slideMasters/slideMaster8.xml" Type="http://schemas.openxmlformats.org/officeDocument/2006/relationships/slideMaster" Id="rId11"/><Relationship Target="slides/slide8.xml" Type="http://schemas.openxmlformats.org/officeDocument/2006/relationships/slide" Id="rId20"/><Relationship Target="slideMasters/slideMaster6.xml" Type="http://schemas.openxmlformats.org/officeDocument/2006/relationships/slideMaster" Id="rId9"/><Relationship Target="slideMasters/slideMaster3.xml" Type="http://schemas.openxmlformats.org/officeDocument/2006/relationships/slideMaster" Id="rId6"/><Relationship Target="slideMasters/slideMaster2.xml" Type="http://schemas.openxmlformats.org/officeDocument/2006/relationships/slideMaster" Id="rId5"/><Relationship Target="slideMasters/slideMaster5.xml" Type="http://schemas.openxmlformats.org/officeDocument/2006/relationships/slideMaster" Id="rId8"/><Relationship Target="slideMasters/slideMaster4.xml" Type="http://schemas.openxmlformats.org/officeDocument/2006/relationships/slideMaster" Id="rId7"/></Relationships>
</file>

<file path=ppt/notesMasters/_rels/notesMaster1.xml.rels><?xml version="1.0" encoding="UTF-8" standalone="yes"?><Relationships xmlns="http://schemas.openxmlformats.org/package/2006/relationships"><Relationship Target="../theme/theme8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/>
        </p:nvSpPr>
        <p:spPr>
          <a:xfrm>
            <a:off y="0" x="0"/>
            <a:ext cy="9144000" cx="6858000"/>
          </a:xfrm>
          <a:prstGeom prst="roundRect">
            <a:avLst>
              <a:gd fmla="val 5" name="adj"/>
            </a:avLst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3" name="Shape 3"/>
          <p:cNvSpPr/>
          <p:nvPr>
            <p:ph idx="2" type="sldImg"/>
          </p:nvPr>
        </p:nvSpPr>
        <p:spPr>
          <a:xfrm>
            <a:off y="685800" x="1143000"/>
            <a:ext cy="3427412" cx="4570411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y="4343400" x="914400"/>
            <a:ext cy="4113211" cx="502761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8" name="Shape 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" name="Shape 39"/>
          <p:cNvSpPr/>
          <p:nvPr/>
        </p:nvSpPr>
        <p:spPr>
          <a:xfrm>
            <a:off y="685800" x="1143000"/>
            <a:ext cy="3429000" cx="45720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40" name="Shape 40"/>
          <p:cNvSpPr txBox="1"/>
          <p:nvPr/>
        </p:nvSpPr>
        <p:spPr>
          <a:xfrm>
            <a:off y="4343400" x="914400"/>
            <a:ext cy="4114800" cx="5029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y="4343400" x="914400"/>
            <a:ext cy="4113211" cx="5027611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42" name="Shape 42"/>
          <p:cNvSpPr/>
          <p:nvPr>
            <p:ph idx="2" type="sldImg"/>
          </p:nvPr>
        </p:nvSpPr>
        <p:spPr>
          <a:xfrm>
            <a:off y="685800" x="1143000"/>
            <a:ext cy="3427412" cx="4570411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5" name="Shape 1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6" name="Shape 126"/>
          <p:cNvSpPr/>
          <p:nvPr/>
        </p:nvSpPr>
        <p:spPr>
          <a:xfrm>
            <a:off y="685800" x="1143000"/>
            <a:ext cy="3429000" cx="45720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27" name="Shape 127"/>
          <p:cNvSpPr txBox="1"/>
          <p:nvPr/>
        </p:nvSpPr>
        <p:spPr>
          <a:xfrm>
            <a:off y="4343400" x="914400"/>
            <a:ext cy="4114800" cx="5029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y="4343400" x="914400"/>
            <a:ext cy="4113211" cx="5027611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29" name="Shape 129"/>
          <p:cNvSpPr/>
          <p:nvPr>
            <p:ph idx="2" type="sldImg"/>
          </p:nvPr>
        </p:nvSpPr>
        <p:spPr>
          <a:xfrm>
            <a:off y="685800" x="1143000"/>
            <a:ext cy="3427412" cx="4570411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8" name="Shape 1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9" name="Shape 139"/>
          <p:cNvSpPr/>
          <p:nvPr/>
        </p:nvSpPr>
        <p:spPr>
          <a:xfrm>
            <a:off y="685800" x="1143000"/>
            <a:ext cy="3429000" cx="45720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40" name="Shape 140"/>
          <p:cNvSpPr txBox="1"/>
          <p:nvPr/>
        </p:nvSpPr>
        <p:spPr>
          <a:xfrm>
            <a:off y="4343400" x="914400"/>
            <a:ext cy="4114800" cx="5029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y="4343400" x="914400"/>
            <a:ext cy="4113211" cx="5027611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42" name="Shape 142"/>
          <p:cNvSpPr/>
          <p:nvPr>
            <p:ph idx="2" type="sldImg"/>
          </p:nvPr>
        </p:nvSpPr>
        <p:spPr>
          <a:xfrm>
            <a:off y="685800" x="1143000"/>
            <a:ext cy="3427412" cx="4570411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7" name="Shape 1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8" name="Shape 148"/>
          <p:cNvSpPr/>
          <p:nvPr/>
        </p:nvSpPr>
        <p:spPr>
          <a:xfrm>
            <a:off y="685800" x="1143000"/>
            <a:ext cy="3429000" cx="45720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49" name="Shape 149"/>
          <p:cNvSpPr txBox="1"/>
          <p:nvPr/>
        </p:nvSpPr>
        <p:spPr>
          <a:xfrm>
            <a:off y="4343400" x="914400"/>
            <a:ext cy="4114800" cx="5029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y="4343400" x="914400"/>
            <a:ext cy="4113211" cx="5027611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51" name="Shape 151"/>
          <p:cNvSpPr/>
          <p:nvPr>
            <p:ph idx="2" type="sldImg"/>
          </p:nvPr>
        </p:nvSpPr>
        <p:spPr>
          <a:xfrm>
            <a:off y="685800" x="1143000"/>
            <a:ext cy="3427412" cx="4570411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7" name="Shape 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" name="Shape 48"/>
          <p:cNvSpPr/>
          <p:nvPr/>
        </p:nvSpPr>
        <p:spPr>
          <a:xfrm>
            <a:off y="685800" x="1143000"/>
            <a:ext cy="3429000" cx="45720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49" name="Shape 49"/>
          <p:cNvSpPr txBox="1"/>
          <p:nvPr/>
        </p:nvSpPr>
        <p:spPr>
          <a:xfrm>
            <a:off y="4343400" x="914400"/>
            <a:ext cy="4114800" cx="5029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y="4343400" x="914400"/>
            <a:ext cy="4113211" cx="5027611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51" name="Shape 51"/>
          <p:cNvSpPr/>
          <p:nvPr>
            <p:ph idx="2" type="sldImg"/>
          </p:nvPr>
        </p:nvSpPr>
        <p:spPr>
          <a:xfrm>
            <a:off y="685800" x="1143000"/>
            <a:ext cy="3427412" cx="4570411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7" name="Shape 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" name="Shape 58"/>
          <p:cNvSpPr/>
          <p:nvPr/>
        </p:nvSpPr>
        <p:spPr>
          <a:xfrm>
            <a:off y="685800" x="1143000"/>
            <a:ext cy="3429000" cx="45720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59" name="Shape 59"/>
          <p:cNvSpPr txBox="1"/>
          <p:nvPr/>
        </p:nvSpPr>
        <p:spPr>
          <a:xfrm>
            <a:off y="4343400" x="914400"/>
            <a:ext cy="4114800" cx="5029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y="4343400" x="914400"/>
            <a:ext cy="4113211" cx="5027611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61" name="Shape 61"/>
          <p:cNvSpPr/>
          <p:nvPr>
            <p:ph idx="2" type="sldImg"/>
          </p:nvPr>
        </p:nvSpPr>
        <p:spPr>
          <a:xfrm>
            <a:off y="685800" x="1143000"/>
            <a:ext cy="3427412" cx="4570411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5" name="Shape 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6" name="Shape 66"/>
          <p:cNvSpPr/>
          <p:nvPr/>
        </p:nvSpPr>
        <p:spPr>
          <a:xfrm>
            <a:off y="685800" x="1143000"/>
            <a:ext cy="3429000" cx="45720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67" name="Shape 67"/>
          <p:cNvSpPr txBox="1"/>
          <p:nvPr/>
        </p:nvSpPr>
        <p:spPr>
          <a:xfrm>
            <a:off y="4343400" x="914400"/>
            <a:ext cy="4114800" cx="5029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y="4343400" x="914400"/>
            <a:ext cy="4113211" cx="5027611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69" name="Shape 69"/>
          <p:cNvSpPr/>
          <p:nvPr>
            <p:ph idx="2" type="sldImg"/>
          </p:nvPr>
        </p:nvSpPr>
        <p:spPr>
          <a:xfrm>
            <a:off y="685800" x="1143000"/>
            <a:ext cy="3427412" cx="4570411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3" name="Shape 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4" name="Shape 74"/>
          <p:cNvSpPr/>
          <p:nvPr/>
        </p:nvSpPr>
        <p:spPr>
          <a:xfrm>
            <a:off y="685800" x="1143000"/>
            <a:ext cy="3429000" cx="45720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75" name="Shape 75"/>
          <p:cNvSpPr txBox="1"/>
          <p:nvPr/>
        </p:nvSpPr>
        <p:spPr>
          <a:xfrm>
            <a:off y="4343400" x="914400"/>
            <a:ext cy="4114800" cx="5029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y="4343400" x="914400"/>
            <a:ext cy="4113211" cx="5027611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77" name="Shape 77"/>
          <p:cNvSpPr/>
          <p:nvPr>
            <p:ph idx="2" type="sldImg"/>
          </p:nvPr>
        </p:nvSpPr>
        <p:spPr>
          <a:xfrm>
            <a:off y="685800" x="1143000"/>
            <a:ext cy="3427412" cx="4570411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4" name="Shape 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5" name="Shape 85"/>
          <p:cNvSpPr/>
          <p:nvPr/>
        </p:nvSpPr>
        <p:spPr>
          <a:xfrm>
            <a:off y="685800" x="1143000"/>
            <a:ext cy="3429000" cx="45720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86" name="Shape 86"/>
          <p:cNvSpPr txBox="1"/>
          <p:nvPr/>
        </p:nvSpPr>
        <p:spPr>
          <a:xfrm>
            <a:off y="4343400" x="914400"/>
            <a:ext cy="4114800" cx="5029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y="4343400" x="914400"/>
            <a:ext cy="4113211" cx="5027611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88" name="Shape 88"/>
          <p:cNvSpPr/>
          <p:nvPr>
            <p:ph idx="2" type="sldImg"/>
          </p:nvPr>
        </p:nvSpPr>
        <p:spPr>
          <a:xfrm>
            <a:off y="685800" x="1143000"/>
            <a:ext cy="3427412" cx="4570411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3" name="Shape 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4" name="Shape 94"/>
          <p:cNvSpPr/>
          <p:nvPr/>
        </p:nvSpPr>
        <p:spPr>
          <a:xfrm>
            <a:off y="685800" x="1143000"/>
            <a:ext cy="3429000" cx="45720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95" name="Shape 95"/>
          <p:cNvSpPr txBox="1"/>
          <p:nvPr/>
        </p:nvSpPr>
        <p:spPr>
          <a:xfrm>
            <a:off y="4343400" x="914400"/>
            <a:ext cy="4114800" cx="5029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y="4343400" x="914400"/>
            <a:ext cy="4113211" cx="5027611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97" name="Shape 97"/>
          <p:cNvSpPr/>
          <p:nvPr>
            <p:ph idx="2" type="sldImg"/>
          </p:nvPr>
        </p:nvSpPr>
        <p:spPr>
          <a:xfrm>
            <a:off y="685800" x="1143000"/>
            <a:ext cy="3427412" cx="4570411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4" name="Shape 1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5" name="Shape 105"/>
          <p:cNvSpPr/>
          <p:nvPr/>
        </p:nvSpPr>
        <p:spPr>
          <a:xfrm>
            <a:off y="685800" x="1143000"/>
            <a:ext cy="3429000" cx="45720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06" name="Shape 106"/>
          <p:cNvSpPr txBox="1"/>
          <p:nvPr/>
        </p:nvSpPr>
        <p:spPr>
          <a:xfrm>
            <a:off y="4343400" x="914400"/>
            <a:ext cy="4114800" cx="5029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y="4343400" x="914400"/>
            <a:ext cy="4113211" cx="5027611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08" name="Shape 108"/>
          <p:cNvSpPr/>
          <p:nvPr>
            <p:ph idx="2" type="sldImg"/>
          </p:nvPr>
        </p:nvSpPr>
        <p:spPr>
          <a:xfrm>
            <a:off y="685800" x="1143000"/>
            <a:ext cy="3427412" cx="4570411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7" name="Shape 1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8" name="Shape 118"/>
          <p:cNvSpPr/>
          <p:nvPr/>
        </p:nvSpPr>
        <p:spPr>
          <a:xfrm>
            <a:off y="685800" x="1143000"/>
            <a:ext cy="3429000" cx="45720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19" name="Shape 119"/>
          <p:cNvSpPr txBox="1"/>
          <p:nvPr/>
        </p:nvSpPr>
        <p:spPr>
          <a:xfrm>
            <a:off y="4343400" x="914400"/>
            <a:ext cy="4114800" cx="5029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y="4343400" x="914400"/>
            <a:ext cy="4113211" cx="5027611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21" name="Shape 121"/>
          <p:cNvSpPr/>
          <p:nvPr>
            <p:ph idx="2" type="sldImg"/>
          </p:nvPr>
        </p:nvSpPr>
        <p:spPr>
          <a:xfrm>
            <a:off y="685800" x="1143000"/>
            <a:ext cy="3427412" cx="4570411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media/image01.png" Type="http://schemas.openxmlformats.org/officeDocument/2006/relationships/image" Id="rId2"/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media/image01.png" Type="http://schemas.openxmlformats.org/officeDocument/2006/relationships/image" Id="rId2"/><Relationship Target="../slideMasters/slideMaster2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media/image01.png" Type="http://schemas.openxmlformats.org/officeDocument/2006/relationships/image" Id="rId2"/><Relationship Target="../slideMasters/slideMaster3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media/image01.png" Type="http://schemas.openxmlformats.org/officeDocument/2006/relationships/image" Id="rId2"/><Relationship Target="../slideMasters/slideMaster4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media/image00.png" Type="http://schemas.openxmlformats.org/officeDocument/2006/relationships/image" Id="rId2"/><Relationship Target="../slideMasters/slideMaster5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media/image01.png" Type="http://schemas.openxmlformats.org/officeDocument/2006/relationships/image" Id="rId2"/><Relationship Target="../slideMasters/slideMaster6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7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media/image01.png" Type="http://schemas.openxmlformats.org/officeDocument/2006/relationships/image" Id="rId2"/><Relationship Target="../slideMasters/slideMaster8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bg>
      <p:bgPr>
        <a:blipFill rotWithShape="1">
          <a:blip r:embed="rId2"/>
          <a:stretch>
            <a:fillRect t="0" b="0" r="0" l="0"/>
          </a:stretch>
        </a:blipFill>
      </p:bgPr>
    </p:bg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type="title"/>
          </p:nvPr>
        </p:nvSpPr>
        <p:spPr>
          <a:xfrm>
            <a:off y="3162300" x="1270000"/>
            <a:ext cy="3300412" cx="104632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indent="0" mar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l" rtl="0" indent="-285750" marL="74295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l" rtl="0" indent="-228600" marL="114300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l" rtl="0" indent="-228600" marL="160020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l" rtl="0" indent="-228600" marL="205740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algn="l" rtl="0" indent="-228600" marL="251460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algn="l" rtl="0" indent="-228600" marL="342900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algn="l" rtl="0" indent="-228600" marL="480060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algn="l" rtl="0" indent="-228600" marL="662940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bg>
      <p:bgPr>
        <a:blipFill rotWithShape="1">
          <a:blip r:embed="rId2"/>
          <a:stretch>
            <a:fillRect t="0" b="0" r="0" l="0"/>
          </a:stretch>
        </a:blipFill>
      </p:bgPr>
    </p:bg>
    <p:spTree>
      <p:nvGrpSpPr>
        <p:cNvPr id="11" name="Shape 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" name="Shape 12"/>
          <p:cNvSpPr txBox="1"/>
          <p:nvPr>
            <p:ph type="title"/>
          </p:nvPr>
        </p:nvSpPr>
        <p:spPr>
          <a:xfrm>
            <a:off y="444500" x="952500"/>
            <a:ext cy="2157411" cx="110982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indent="0" mar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l" rtl="0" indent="-285750" marL="74295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l" rtl="0" indent="-228600" marL="114300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l" rtl="0" indent="-228600" marL="160020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l" rtl="0" indent="-228600" marL="205740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algn="l" rtl="0" indent="-228600" marL="251460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algn="l" rtl="0" indent="-228600" marL="342900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algn="l" rtl="0" indent="-228600" marL="480060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algn="l" rtl="0" indent="-228600" marL="662940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bg>
      <p:bgPr>
        <a:blipFill rotWithShape="1">
          <a:blip r:embed="rId2"/>
          <a:stretch>
            <a:fillRect t="0" b="0" r="0" l="0"/>
          </a:stretch>
        </a:blipFill>
      </p:bgPr>
    </p:bg>
    <p:spTree>
      <p:nvGrpSpPr>
        <p:cNvPr id="16" name="Shape 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y="635000" x="952500"/>
            <a:ext cy="3986212" cx="53324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0" mar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l" rtl="0" indent="-285750" marL="74295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l" rtl="0" indent="-228600" marL="114300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l" rtl="0" indent="-228600" marL="160020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l" rtl="0" indent="-228600" marL="205740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algn="l" rtl="0" indent="-228600" marL="251460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algn="l" rtl="0" indent="-228600" marL="342900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algn="l" rtl="0" indent="-228600" marL="480060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algn="l" rtl="0" indent="-228600" marL="662940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y="4768850" x="952500"/>
            <a:ext cy="4100512" cx="53324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indent="-342900" marL="34290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defRPr/>
            </a:lvl1pPr>
            <a:lvl2pPr algn="ctr" rtl="0" indent="-285750" marL="74295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defRPr/>
            </a:lvl2pPr>
            <a:lvl3pPr algn="ctr" rtl="0" indent="-228600" marL="114300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defRPr/>
            </a:lvl3pPr>
            <a:lvl4pPr algn="ctr" rtl="0" indent="-228600" marL="160020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defRPr/>
            </a:lvl4pPr>
            <a:lvl5pPr algn="ctr" rtl="0" indent="-228600" marL="205740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defRPr/>
            </a:lvl5pPr>
            <a:lvl6pPr algn="ctr" rtl="0" indent="-228600" marL="251460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defRPr/>
            </a:lvl6pPr>
            <a:lvl7pPr algn="ctr" rtl="0" indent="-228600" marL="342900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defRPr/>
            </a:lvl7pPr>
            <a:lvl8pPr algn="ctr" rtl="0" indent="-228600" marL="480060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defRPr/>
            </a:lvl8pPr>
            <a:lvl9pPr algn="ctr" rtl="0" indent="-228600" marL="662940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bg>
      <p:bgPr>
        <a:blipFill rotWithShape="1">
          <a:blip r:embed="rId2"/>
          <a:stretch>
            <a:fillRect t="0" b="0" r="0" l="0"/>
          </a:stretch>
        </a:blipFill>
      </p:bgPr>
    </p:bg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y="444500" x="952500"/>
            <a:ext cy="2157411" cx="110982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indent="0" mar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l" rtl="0" indent="-285750" marL="74295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l" rtl="0" indent="-228600" marL="114300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l" rtl="0" indent="-228600" marL="160020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l" rtl="0" indent="-228600" marL="205740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algn="l" rtl="0" indent="-228600" marL="251460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algn="l" rtl="0" indent="-228600" marL="342900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algn="l" rtl="0" indent="-228600" marL="480060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algn="l" rtl="0" indent="-228600" marL="662940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y="2609850" x="952500"/>
            <a:ext cy="6284912" cx="110982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indent="-342900" marL="34290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defRPr/>
            </a:lvl1pPr>
            <a:lvl2pPr algn="ctr" rtl="0" indent="-285750" marL="74295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defRPr/>
            </a:lvl2pPr>
            <a:lvl3pPr algn="ctr" rtl="0" indent="-228600" marL="114300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defRPr/>
            </a:lvl3pPr>
            <a:lvl4pPr algn="ctr" rtl="0" indent="-228600" marL="160020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defRPr/>
            </a:lvl4pPr>
            <a:lvl5pPr algn="ctr" rtl="0" indent="-228600" marL="205740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defRPr/>
            </a:lvl5pPr>
            <a:lvl6pPr algn="ctr" rtl="0" indent="-228600" marL="251460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defRPr/>
            </a:lvl6pPr>
            <a:lvl7pPr algn="ctr" rtl="0" indent="-228600" marL="342900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defRPr/>
            </a:lvl7pPr>
            <a:lvl8pPr algn="ctr" rtl="0" indent="-228600" marL="480060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defRPr/>
            </a:lvl8pPr>
            <a:lvl9pPr algn="ctr" rtl="0" indent="-228600" marL="662940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bg>
      <p:bgPr>
        <a:blipFill rotWithShape="1">
          <a:blip r:embed="rId2"/>
          <a:stretch>
            <a:fillRect t="0" b="0" r="0" l="0"/>
          </a:stretch>
        </a:blipFill>
      </p:bgPr>
    </p:bg>
    <p:spTree>
      <p:nvGrpSpPr>
        <p:cNvPr id="26" name="Shape 26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bg>
      <p:bgPr>
        <a:blipFill rotWithShape="1">
          <a:blip r:embed="rId2"/>
          <a:stretch>
            <a:fillRect t="0" b="0" r="0" l="0"/>
          </a:stretch>
        </a:blipFill>
      </p:bgPr>
    </p:bg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bg>
      <p:bgPr>
        <a:solidFill>
          <a:srgbClr val="FFFFFF"/>
        </a:solidFill>
      </p:bgPr>
    </p:bg>
    <p:spTree>
      <p:nvGrpSpPr>
        <p:cNvPr id="30" name="Shape 30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bg>
      <p:bgPr>
        <a:blipFill rotWithShape="1">
          <a:blip r:embed="rId2"/>
          <a:stretch>
            <a:fillRect t="0" b="0" r="0" l="0"/>
          </a:stretch>
        </a:blipFill>
      </p:bgPr>
    </p:bg>
    <p:spTree>
      <p:nvGrpSpPr>
        <p:cNvPr id="34" name="Shape 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y="393700" x="952500"/>
            <a:ext cy="2157411" cx="110982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indent="0" mar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l" rtl="0" indent="-285750" marL="74295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l" rtl="0" indent="-228600" marL="114300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l" rtl="0" indent="-228600" marL="160020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l" rtl="0" indent="-228600" marL="205740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algn="l" rtl="0" indent="-228600" marL="251460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algn="l" rtl="0" indent="-228600" marL="342900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algn="l" rtl="0" indent="-228600" marL="480060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algn="l" rtl="0" indent="-228600" marL="662940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y="2603500" x="952500"/>
            <a:ext cy="6284912" cx="53324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indent="-342900" marL="34290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defRPr/>
            </a:lvl1pPr>
            <a:lvl2pPr algn="ctr" rtl="0" indent="-285750" marL="74295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defRPr/>
            </a:lvl2pPr>
            <a:lvl3pPr algn="ctr" rtl="0" indent="-228600" marL="114300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defRPr/>
            </a:lvl3pPr>
            <a:lvl4pPr algn="ctr" rtl="0" indent="-228600" marL="160020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defRPr/>
            </a:lvl4pPr>
            <a:lvl5pPr algn="ctr" rtl="0" indent="-228600" marL="205740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defRPr/>
            </a:lvl5pPr>
            <a:lvl6pPr algn="ctr" rtl="0" indent="-228600" marL="251460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defRPr/>
            </a:lvl6pPr>
            <a:lvl7pPr algn="ctr" rtl="0" indent="-228600" marL="342900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defRPr/>
            </a:lvl7pPr>
            <a:lvl8pPr algn="ctr" rtl="0" indent="-228600" marL="480060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defRPr/>
            </a:lvl8pPr>
            <a:lvl9pPr algn="ctr" rtl="0" indent="-228600" marL="662940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1.xml" Type="http://schemas.openxmlformats.org/officeDocument/2006/relationships/slideLayout" Id="rId2"/><Relationship Target="../media/image01.png" Type="http://schemas.openxmlformats.org/officeDocument/2006/relationships/image" Id="rId1"/><Relationship Target="../theme/theme6.xml" Type="http://schemas.openxmlformats.org/officeDocument/2006/relationships/theme" Id="rId3"/></Relationships>
</file>

<file path=ppt/slideMasters/_rels/slideMaster2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media/image01.png" Type="http://schemas.openxmlformats.org/officeDocument/2006/relationships/image" Id="rId1"/><Relationship Target="../theme/theme2.xml" Type="http://schemas.openxmlformats.org/officeDocument/2006/relationships/theme" Id="rId3"/></Relationships>
</file>

<file path=ppt/slideMasters/_rels/slideMaster3.xml.rels><?xml version="1.0" encoding="UTF-8" standalone="yes"?><Relationships xmlns="http://schemas.openxmlformats.org/package/2006/relationships"><Relationship Target="../slideLayouts/slideLayout3.xml" Type="http://schemas.openxmlformats.org/officeDocument/2006/relationships/slideLayout" Id="rId2"/><Relationship Target="../media/image01.png" Type="http://schemas.openxmlformats.org/officeDocument/2006/relationships/image" Id="rId1"/><Relationship Target="../theme/theme5.xml" Type="http://schemas.openxmlformats.org/officeDocument/2006/relationships/theme" Id="rId3"/></Relationships>
</file>

<file path=ppt/slideMasters/_rels/slideMaster4.xml.rels><?xml version="1.0" encoding="UTF-8" standalone="yes"?><Relationships xmlns="http://schemas.openxmlformats.org/package/2006/relationships"><Relationship Target="../slideLayouts/slideLayout4.xml" Type="http://schemas.openxmlformats.org/officeDocument/2006/relationships/slideLayout" Id="rId2"/><Relationship Target="../media/image01.png" Type="http://schemas.openxmlformats.org/officeDocument/2006/relationships/image" Id="rId1"/><Relationship Target="../theme/theme10.xml" Type="http://schemas.openxmlformats.org/officeDocument/2006/relationships/theme" Id="rId3"/></Relationships>
</file>

<file path=ppt/slideMasters/_rels/slideMaster5.xml.rels><?xml version="1.0" encoding="UTF-8" standalone="yes"?><Relationships xmlns="http://schemas.openxmlformats.org/package/2006/relationships"><Relationship Target="../slideLayouts/slideLayout5.xml" Type="http://schemas.openxmlformats.org/officeDocument/2006/relationships/slideLayout" Id="rId2"/><Relationship Target="../media/image00.png" Type="http://schemas.openxmlformats.org/officeDocument/2006/relationships/image" Id="rId1"/><Relationship Target="../theme/theme9.xml" Type="http://schemas.openxmlformats.org/officeDocument/2006/relationships/theme" Id="rId3"/></Relationships>
</file>

<file path=ppt/slideMasters/_rels/slideMaster6.xml.rels><?xml version="1.0" encoding="UTF-8" standalone="yes"?><Relationships xmlns="http://schemas.openxmlformats.org/package/2006/relationships"><Relationship Target="../slideLayouts/slideLayout6.xml" Type="http://schemas.openxmlformats.org/officeDocument/2006/relationships/slideLayout" Id="rId2"/><Relationship Target="../media/image01.png" Type="http://schemas.openxmlformats.org/officeDocument/2006/relationships/image" Id="rId1"/><Relationship Target="../theme/theme7.xml" Type="http://schemas.openxmlformats.org/officeDocument/2006/relationships/theme" Id="rId3"/></Relationships>
</file>

<file path=ppt/slideMasters/_rels/slideMaster7.xml.rels><?xml version="1.0" encoding="UTF-8" standalone="yes"?><Relationships xmlns="http://schemas.openxmlformats.org/package/2006/relationships"><Relationship Target="../theme/theme4.xml" Type="http://schemas.openxmlformats.org/officeDocument/2006/relationships/theme" Id="rId2"/><Relationship Target="../slideLayouts/slideLayout7.xml" Type="http://schemas.openxmlformats.org/officeDocument/2006/relationships/slideLayout" Id="rId1"/></Relationships>
</file>

<file path=ppt/slideMasters/_rels/slideMaster8.xml.rels><?xml version="1.0" encoding="UTF-8" standalone="yes"?><Relationships xmlns="http://schemas.openxmlformats.org/package/2006/relationships"><Relationship Target="../slideLayouts/slideLayout8.xml" Type="http://schemas.openxmlformats.org/officeDocument/2006/relationships/slideLayout" Id="rId2"/><Relationship Target="../media/image01.png" Type="http://schemas.openxmlformats.org/officeDocument/2006/relationships/image" Id="rId1"/><Relationship Target="../theme/theme1.xml" Type="http://schemas.openxmlformats.org/officeDocument/2006/relationships/theme" Id="rId3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/>
          <a:stretch>
            <a:fillRect t="0" b="0" r="0" l="0"/>
          </a:stretch>
        </a:blipFill>
      </p:bgPr>
    </p:bg>
    <p:spTree>
      <p:nvGrpSpPr>
        <p:cNvPr id="5" name="Shape 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y="3162300" x="1270000"/>
            <a:ext cy="3300412" cx="104632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l" rtl="0" marR="0" indent="-285750" marL="74295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l" rtl="0" marR="0" indent="-228600" marL="114300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l" rtl="0" marR="0" indent="-228600" marL="160020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l" rtl="0" marR="0" indent="-228600" marL="205740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algn="l" rtl="0" marR="0" indent="-228600" marL="251460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algn="l" rtl="0" marR="0" indent="-228600" marL="342900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algn="l" rtl="0" marR="0" indent="-228600" marL="480060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algn="l" rtl="0" marR="0" indent="-228600" marL="662940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2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/>
          <a:stretch>
            <a:fillRect t="0" b="0" r="0" l="0"/>
          </a:stretch>
        </a:blipFill>
      </p:bgPr>
    </p:bg>
    <p:spTree>
      <p:nvGrpSpPr>
        <p:cNvPr id="9" name="Shape 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y="444500" x="952500"/>
            <a:ext cy="2157411" cx="110982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l" rtl="0" marR="0" indent="-285750" marL="74295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l" rtl="0" marR="0" indent="-228600" marL="114300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l" rtl="0" marR="0" indent="-228600" marL="160020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l" rtl="0" marR="0" indent="-228600" marL="205740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algn="l" rtl="0" marR="0" indent="-228600" marL="251460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algn="l" rtl="0" marR="0" indent="-228600" marL="342900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algn="l" rtl="0" marR="0" indent="-228600" marL="480060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algn="l" rtl="0" marR="0" indent="-228600" marL="662940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9" r:id="rId2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/>
          <a:stretch>
            <a:fillRect t="0" b="0" r="0" l="0"/>
          </a:stretch>
        </a:blipFill>
      </p:bgPr>
    </p:bg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635000" x="952500"/>
            <a:ext cy="3986212" cx="53324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l" rtl="0" marR="0" indent="-285750" marL="74295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l" rtl="0" marR="0" indent="-228600" marL="114300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l" rtl="0" marR="0" indent="-228600" marL="160020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l" rtl="0" marR="0" indent="-228600" marL="205740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algn="l" rtl="0" marR="0" indent="-228600" marL="251460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algn="l" rtl="0" marR="0" indent="-228600" marL="342900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algn="l" rtl="0" marR="0" indent="-228600" marL="480060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algn="l" rtl="0" marR="0" indent="-228600" marL="662940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4768850" x="952500"/>
            <a:ext cy="4100512" cx="53324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-342900" marL="34290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defRPr/>
            </a:lvl1pPr>
            <a:lvl2pPr algn="ctr" rtl="0" marR="0" indent="-285750" marL="74295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defRPr/>
            </a:lvl2pPr>
            <a:lvl3pPr algn="ctr" rtl="0" marR="0" indent="-228600" marL="114300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defRPr/>
            </a:lvl3pPr>
            <a:lvl4pPr algn="ctr" rtl="0" marR="0" indent="-228600" marL="160020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defRPr/>
            </a:lvl4pPr>
            <a:lvl5pPr algn="ctr" rtl="0" marR="0" indent="-228600" marL="205740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defRPr/>
            </a:lvl5pPr>
            <a:lvl6pPr algn="ctr" rtl="0" marR="0" indent="-228600" marL="251460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defRPr/>
            </a:lvl6pPr>
            <a:lvl7pPr algn="ctr" rtl="0" marR="0" indent="-228600" marL="342900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defRPr/>
            </a:lvl7pPr>
            <a:lvl8pPr algn="ctr" rtl="0" marR="0" indent="-228600" marL="480060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defRPr/>
            </a:lvl8pPr>
            <a:lvl9pPr algn="ctr" rtl="0" marR="0" indent="-228600" marL="662940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0" r:id="rId2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/>
          <a:stretch>
            <a:fillRect t="0" b="0" r="0" l="0"/>
          </a:stretch>
        </a:blipFill>
      </p:bgPr>
    </p:bg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y="444500" x="952500"/>
            <a:ext cy="2157411" cx="110982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l" rtl="0" marR="0" indent="-285750" marL="74295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l" rtl="0" marR="0" indent="-228600" marL="114300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l" rtl="0" marR="0" indent="-228600" marL="160020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l" rtl="0" marR="0" indent="-228600" marL="205740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algn="l" rtl="0" marR="0" indent="-228600" marL="251460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algn="l" rtl="0" marR="0" indent="-228600" marL="342900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algn="l" rtl="0" marR="0" indent="-228600" marL="480060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algn="l" rtl="0" marR="0" indent="-228600" marL="662940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y="2609850" x="952500"/>
            <a:ext cy="6284912" cx="110982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-342900" marL="34290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defRPr/>
            </a:lvl1pPr>
            <a:lvl2pPr algn="ctr" rtl="0" marR="0" indent="-285750" marL="74295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defRPr/>
            </a:lvl2pPr>
            <a:lvl3pPr algn="ctr" rtl="0" marR="0" indent="-228600" marL="114300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defRPr/>
            </a:lvl3pPr>
            <a:lvl4pPr algn="ctr" rtl="0" marR="0" indent="-228600" marL="160020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defRPr/>
            </a:lvl4pPr>
            <a:lvl5pPr algn="ctr" rtl="0" marR="0" indent="-228600" marL="205740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defRPr/>
            </a:lvl5pPr>
            <a:lvl6pPr algn="ctr" rtl="0" marR="0" indent="-228600" marL="251460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defRPr/>
            </a:lvl6pPr>
            <a:lvl7pPr algn="ctr" rtl="0" marR="0" indent="-228600" marL="342900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defRPr/>
            </a:lvl7pPr>
            <a:lvl8pPr algn="ctr" rtl="0" marR="0" indent="-228600" marL="480060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defRPr/>
            </a:lvl8pPr>
            <a:lvl9pPr algn="ctr" rtl="0" marR="0" indent="-228600" marL="662940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1" r:id="rId2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/>
          <a:stretch>
            <a:fillRect t="0" b="0" r="0" l="0"/>
          </a:stretch>
        </a:blipFill>
      </p:bgPr>
    </p:bg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 accent2="accent2" accent3="accent3" accent4="accent4" accent5="accent5" accent6="accent6" hlink="hlink" tx2="lt2" tx1="dk1" bg2="dk2" bg1="lt1" folHlink="folHlink" accent1="accent1"/>
  <p:sldLayoutIdLst>
    <p:sldLayoutId id="2147483652" r:id="rId2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/>
          <a:stretch>
            <a:fillRect t="0" b="0" r="0" l="0"/>
          </a:stretch>
        </a:blipFill>
      </p:bgPr>
    </p:bg>
    <p:spTree>
      <p:nvGrpSpPr>
        <p:cNvPr id="27" name="Shape 27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 accent2="accent2" accent3="accent3" accent4="accent4" accent5="accent5" accent6="accent6" hlink="hlink" tx2="lt2" tx1="dk1" bg2="dk2" bg1="lt1" folHlink="folHlink" accent1="accent1"/>
  <p:sldLayoutIdLst>
    <p:sldLayoutId id="2147483653" r:id="rId2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29" name="Shape 29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 accent2="accent2" accent3="accent3" accent4="accent4" accent5="accent5" accent6="accent6" hlink="hlink" tx2="lt2" tx1="dk1" bg2="dk2" bg1="lt1" folHlink="folHlink" accent1="accent1"/>
  <p:sldLayoutIdLst>
    <p:sldLayoutId id="2147483654" r:id="rId1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/>
          <a:stretch>
            <a:fillRect t="0" b="0" r="0" l="0"/>
          </a:stretch>
        </a:blipFill>
      </p:bgPr>
    </p:bg>
    <p:spTree>
      <p:nvGrpSpPr>
        <p:cNvPr id="31" name="Shape 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y="393700" x="952500"/>
            <a:ext cy="2157411" cx="110982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l" rtl="0" marR="0" indent="-285750" marL="74295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l" rtl="0" marR="0" indent="-228600" marL="114300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l" rtl="0" marR="0" indent="-228600" marL="160020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l" rtl="0" marR="0" indent="-228600" marL="205740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algn="l" rtl="0" marR="0" indent="-228600" marL="251460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algn="l" rtl="0" marR="0" indent="-228600" marL="342900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algn="l" rtl="0" marR="0" indent="-228600" marL="480060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algn="l" rtl="0" marR="0" indent="-228600" marL="662940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y="2603500" x="952500"/>
            <a:ext cy="6284912" cx="53324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-342900" marL="34290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defRPr/>
            </a:lvl1pPr>
            <a:lvl2pPr algn="ctr" rtl="0" marR="0" indent="-285750" marL="74295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defRPr/>
            </a:lvl2pPr>
            <a:lvl3pPr algn="ctr" rtl="0" marR="0" indent="-228600" marL="114300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defRPr/>
            </a:lvl3pPr>
            <a:lvl4pPr algn="ctr" rtl="0" marR="0" indent="-228600" marL="160020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defRPr/>
            </a:lvl4pPr>
            <a:lvl5pPr algn="ctr" rtl="0" marR="0" indent="-228600" marL="205740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defRPr/>
            </a:lvl5pPr>
            <a:lvl6pPr algn="ctr" rtl="0" marR="0" indent="-228600" marL="251460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defRPr/>
            </a:lvl6pPr>
            <a:lvl7pPr algn="ctr" rtl="0" marR="0" indent="-228600" marL="342900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defRPr/>
            </a:lvl7pPr>
            <a:lvl8pPr algn="ctr" rtl="0" marR="0" indent="-228600" marL="480060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defRPr/>
            </a:lvl8pPr>
            <a:lvl9pPr algn="ctr" rtl="0" marR="0" indent="-228600" marL="662940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5" r:id="rId2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1.pn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4.jpg" Type="http://schemas.openxmlformats.org/officeDocument/2006/relationships/image" Id="rId4"/><Relationship Target="../media/image01.png" Type="http://schemas.openxmlformats.org/officeDocument/2006/relationships/image" Id="rId3"/><Relationship Target="../media/image12.jpg" Type="http://schemas.openxmlformats.org/officeDocument/2006/relationships/image" Id="rId6"/><Relationship Target="../media/image20.png" Type="http://schemas.openxmlformats.org/officeDocument/2006/relationships/image" Id="rId5"/><Relationship Target="../media/image11.png" Type="http://schemas.openxmlformats.org/officeDocument/2006/relationships/image" Id="rId7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19.png" Type="http://schemas.openxmlformats.org/officeDocument/2006/relationships/image" Id="rId4"/><Relationship Target="../media/image17.jp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4.png" Type="http://schemas.openxmlformats.org/officeDocument/2006/relationships/image" Id="rId4"/><Relationship Target="../media/image01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1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9.png" Type="http://schemas.openxmlformats.org/officeDocument/2006/relationships/image" Id="rId4"/><Relationship Target="../media/image01.pn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1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10.jpg" Type="http://schemas.openxmlformats.org/officeDocument/2006/relationships/image" Id="rId4"/><Relationship Target="../media/image01.png" Type="http://schemas.openxmlformats.org/officeDocument/2006/relationships/image" Id="rId3"/><Relationship Target="../media/image08.png" Type="http://schemas.openxmlformats.org/officeDocument/2006/relationships/image" Id="rId5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6.png" Type="http://schemas.openxmlformats.org/officeDocument/2006/relationships/image" Id="rId4"/><Relationship Target="../media/image01.png" Type="http://schemas.openxmlformats.org/officeDocument/2006/relationships/image" Id="rId3"/><Relationship Target="../media/image18.png" Type="http://schemas.openxmlformats.org/officeDocument/2006/relationships/image" Id="rId5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07.png" Type="http://schemas.openxmlformats.org/officeDocument/2006/relationships/image" Id="rId4"/><Relationship Target="../media/image01.png" Type="http://schemas.openxmlformats.org/officeDocument/2006/relationships/image" Id="rId3"/><Relationship Target="../media/image03.png" Type="http://schemas.openxmlformats.org/officeDocument/2006/relationships/image" Id="rId6"/><Relationship Target="../media/image02.png" Type="http://schemas.openxmlformats.org/officeDocument/2006/relationships/image" Id="rId5"/><Relationship Target="../media/image05.png" Type="http://schemas.openxmlformats.org/officeDocument/2006/relationships/image" Id="rId7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06.jpg" Type="http://schemas.openxmlformats.org/officeDocument/2006/relationships/image" Id="rId4"/><Relationship Target="../media/image01.png" Type="http://schemas.openxmlformats.org/officeDocument/2006/relationships/image" Id="rId3"/><Relationship Target="../media/image15.jpg" Type="http://schemas.openxmlformats.org/officeDocument/2006/relationships/image" Id="rId6"/><Relationship Target="../media/image13.png" Type="http://schemas.openxmlformats.org/officeDocument/2006/relationships/image" Id="rId5"/><Relationship Target="../media/image11.png" Type="http://schemas.openxmlformats.org/officeDocument/2006/relationships/image" Id="rId7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/>
          <a:stretch>
            <a:fillRect t="0" b="0" r="0" l="0"/>
          </a:stretch>
        </a:blipFill>
      </p:bgPr>
    </p:bg>
    <p:spTree>
      <p:nvGrpSpPr>
        <p:cNvPr id="37" name="Shape 37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/>
          <a:stretch>
            <a:fillRect t="0" b="0" r="0" l="0"/>
          </a:stretch>
        </a:blipFill>
      </p:bgPr>
    </p:bg>
    <p:spTree>
      <p:nvGrpSpPr>
        <p:cNvPr id="122" name="Shape 1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3" name="Shape 123"/>
          <p:cNvSpPr txBox="1"/>
          <p:nvPr/>
        </p:nvSpPr>
        <p:spPr>
          <a:xfrm>
            <a:off y="-609600" x="1270000"/>
            <a:ext cy="3301999" cx="104648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ctr" anchorCtr="0">
            <a:noAutofit/>
          </a:bodyPr>
          <a:lstStyle/>
          <a:p>
            <a:pPr algn="l" rtl="0" lvl="0" marR="0" indent="0" mar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81393C"/>
              </a:buClr>
              <a:buSzPct val="25000"/>
              <a:buFont typeface="Arimo"/>
              <a:buNone/>
            </a:pPr>
            <a:r>
              <a:rPr strike="noStrike" u="none" b="1" cap="none" baseline="0" sz="7000" lang="en-US" i="0">
                <a:solidFill>
                  <a:srgbClr val="81393C"/>
                </a:solidFill>
                <a:latin typeface="Arimo"/>
                <a:ea typeface="Arimo"/>
                <a:cs typeface="Arimo"/>
                <a:sym typeface="Arimo"/>
              </a:rPr>
              <a:t>Helpful Information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y="3321050" x="177800"/>
            <a:ext cy="3717925" cx="12674600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l" rtl="0" lvl="0" marR="0" indent="-569912" marL="56991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•"/>
            </a:pPr>
            <a:r>
              <a:rPr strike="noStrike" u="none" b="0" cap="none" baseline="0" sz="3400" lang="en-US" i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Ticket and Registration: https://austin2014.drupal.org/tickets</a:t>
            </a:r>
          </a:p>
          <a:p>
            <a:pPr algn="l" rtl="0" lvl="0" marR="0" indent="-569912" marL="56991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•"/>
            </a:pPr>
            <a:r>
              <a:rPr strike="noStrike" u="none" b="0" cap="none" baseline="0" sz="3400" lang="en-US" i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Important Dates: https://austin2014.drupal.org/important-dates</a:t>
            </a:r>
          </a:p>
          <a:p>
            <a:pPr algn="l" rtl="0" lvl="0" marR="0" indent="-569912" marL="56991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•"/>
            </a:pPr>
            <a:r>
              <a:rPr strike="noStrike" u="none" b="0" cap="none" baseline="0" sz="3400" lang="en-US" i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Accommodations: https://austin2014.drupal.org/travel#hotel</a:t>
            </a:r>
          </a:p>
          <a:p>
            <a:pPr algn="l" rtl="0" lvl="0" marR="0" indent="-569912" marL="56991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•"/>
            </a:pPr>
            <a:r>
              <a:rPr strike="noStrike" u="none" b="0" cap="none" baseline="0" sz="3400" lang="en-US" i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Venue: https://austin2014.drupal.org/venue</a:t>
            </a:r>
          </a:p>
          <a:p>
            <a:pPr algn="l" rtl="0" lvl="0" marR="0" indent="-569912" marL="56991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•"/>
            </a:pPr>
            <a:r>
              <a:rPr strike="noStrike" u="none" b="0" cap="none" baseline="0" sz="3400" lang="en-US" i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Spread the Word: https://austin2014.drupal.org/spread-the-word</a:t>
            </a:r>
          </a:p>
          <a:p>
            <a:pPr algn="l" rtl="0" lvl="0" marR="0" indent="-569912" marL="56991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•"/>
            </a:pPr>
            <a:r>
              <a:rPr strike="noStrike" u="none" b="0" cap="none" baseline="0" sz="3400" lang="en-US" i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Sponsors:  https://austin2014.drupal.org/sponsors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/>
          <a:stretch>
            <a:fillRect t="0" b="0" r="0" l="0"/>
          </a:stretch>
        </a:blipFill>
      </p:bgPr>
    </p:bg>
    <p:spTree>
      <p:nvGrpSpPr>
        <p:cNvPr id="130" name="Shape 1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id="131" name="Shape 131"/>
          <p:cNvGrpSpPr/>
          <p:nvPr/>
        </p:nvGrpSpPr>
        <p:grpSpPr>
          <a:xfrm>
            <a:off y="749300" x="811212"/>
            <a:ext cy="8278811" cx="5611812"/>
            <a:chOff y="749300" x="811212"/>
            <a:chExt cy="8278811" cx="5611812"/>
          </a:xfrm>
        </p:grpSpPr>
        <p:pic>
          <p:nvPicPr>
            <p:cNvPr id="132" name="Shape 132"/>
            <p:cNvPicPr preferRelativeResize="0"/>
            <p:nvPr/>
          </p:nvPicPr>
          <p:blipFill rotWithShape="1">
            <a:blip r:embed="rId4"/>
            <a:srcRect t="0" b="0" r="1031" l="1031"/>
            <a:stretch/>
          </p:blipFill>
          <p:spPr>
            <a:xfrm>
              <a:off y="889000" x="950912"/>
              <a:ext cy="7974012" cx="53324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Shape 133"/>
            <p:cNvPicPr preferRelativeResize="0"/>
            <p:nvPr/>
          </p:nvPicPr>
          <p:blipFill rotWithShape="1">
            <a:blip r:embed="rId5"/>
            <a:srcRect t="0" b="0" r="0" l="0"/>
            <a:stretch/>
          </p:blipFill>
          <p:spPr>
            <a:xfrm>
              <a:off y="749300" x="811212"/>
              <a:ext cy="8278811" cx="561181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4" name="Shape 134"/>
          <p:cNvGrpSpPr/>
          <p:nvPr/>
        </p:nvGrpSpPr>
        <p:grpSpPr>
          <a:xfrm>
            <a:off y="749300" x="6578600"/>
            <a:ext cy="4075111" cx="5611812"/>
            <a:chOff y="749300" x="6578600"/>
            <a:chExt cy="4075111" cx="5611812"/>
          </a:xfrm>
        </p:grpSpPr>
        <p:pic>
          <p:nvPicPr>
            <p:cNvPr id="135" name="Shape 135"/>
            <p:cNvPicPr preferRelativeResize="0"/>
            <p:nvPr/>
          </p:nvPicPr>
          <p:blipFill rotWithShape="1">
            <a:blip r:embed="rId6"/>
            <a:srcRect t="0" b="0" r="2116" l="2116"/>
            <a:stretch/>
          </p:blipFill>
          <p:spPr>
            <a:xfrm>
              <a:off y="889000" x="6718300"/>
              <a:ext cy="3770311" cx="53324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Shape 136"/>
            <p:cNvPicPr preferRelativeResize="0"/>
            <p:nvPr/>
          </p:nvPicPr>
          <p:blipFill rotWithShape="1">
            <a:blip r:embed="rId7"/>
            <a:srcRect t="0" b="0" r="0" l="0"/>
            <a:stretch/>
          </p:blipFill>
          <p:spPr>
            <a:xfrm>
              <a:off y="749300" x="6578600"/>
              <a:ext cy="4075111" cx="56118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7" name="Shape 137"/>
          <p:cNvSpPr/>
          <p:nvPr/>
        </p:nvSpPr>
        <p:spPr>
          <a:xfrm>
            <a:off y="5943600" x="6883400"/>
            <a:ext cy="1828800" cx="5156199"/>
          </a:xfrm>
          <a:custGeom>
            <a:pathLst>
              <a:path w="21600" extrusionOk="0" h="21600">
                <a:moveTo>
                  <a:pt y="0" x="0"/>
                </a:moveTo>
                <a:lnTo>
                  <a:pt y="0" x="21600"/>
                </a:lnTo>
                <a:lnTo>
                  <a:pt y="21600" x="21600"/>
                </a:lnTo>
                <a:lnTo>
                  <a:pt y="21600" x="0"/>
                </a:lnTo>
                <a:lnTo>
                  <a:pt y="0" x="0"/>
                </a:lnTo>
                <a:close/>
              </a:path>
            </a:pathLst>
          </a:custGeom>
          <a:noFill/>
          <a:ln>
            <a:noFill/>
          </a:ln>
        </p:spPr>
        <p:txBody>
          <a:bodyPr bIns="50750" rIns="50750" lIns="50750" tIns="5075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393C"/>
              </a:buClr>
              <a:buSzPct val="25000"/>
              <a:buFont typeface="Arimo"/>
              <a:buNone/>
            </a:pPr>
            <a:r>
              <a:rPr strike="noStrike" u="none" b="0" cap="none" baseline="0" sz="5000" lang="en-US" i="0">
                <a:solidFill>
                  <a:srgbClr val="81393C"/>
                </a:solidFill>
                <a:latin typeface="Arimo"/>
                <a:ea typeface="Arimo"/>
                <a:cs typeface="Arimo"/>
                <a:sym typeface="Arimo"/>
              </a:rPr>
              <a:t>Join us in Austin this June!</a:t>
            </a:r>
          </a:p>
          <a:p>
            <a:r>
              <a:t/>
            </a:r>
          </a:p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strike="noStrike" u="none" b="0" cap="none" baseline="0" sz="2500" lang="en-US" i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https://austin2014.drupal.org/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43" name="Shape 1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id="144" name="Shape 144"/>
          <p:cNvGrpSpPr/>
          <p:nvPr/>
        </p:nvGrpSpPr>
        <p:grpSpPr>
          <a:xfrm>
            <a:off y="-139700" x="-139700"/>
            <a:ext cy="10056811" cx="13276262"/>
            <a:chOff y="-139700" x="-139700"/>
            <a:chExt cy="10056811" cx="13276262"/>
          </a:xfrm>
        </p:grpSpPr>
        <p:pic>
          <p:nvPicPr>
            <p:cNvPr id="145" name="Shape 145"/>
            <p:cNvPicPr preferRelativeResize="0"/>
            <p:nvPr/>
          </p:nvPicPr>
          <p:blipFill rotWithShape="1">
            <a:blip r:embed="rId3"/>
            <a:srcRect t="0" b="0" r="5569" l="5568"/>
            <a:stretch/>
          </p:blipFill>
          <p:spPr>
            <a:xfrm>
              <a:off y="0" x="0"/>
              <a:ext cy="9752012" cx="129968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Shape 146"/>
            <p:cNvPicPr preferRelativeResize="0"/>
            <p:nvPr/>
          </p:nvPicPr>
          <p:blipFill rotWithShape="1">
            <a:blip r:embed="rId4"/>
            <a:srcRect t="0" b="0" r="0" l="0"/>
            <a:stretch/>
          </p:blipFill>
          <p:spPr>
            <a:xfrm>
              <a:off y="-139700" x="-139700"/>
              <a:ext cy="10056811" cx="1327626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/>
          <a:stretch>
            <a:fillRect t="0" b="0" r="0" l="0"/>
          </a:stretch>
        </a:blipFill>
      </p:bgPr>
    </p:bg>
    <p:spTree>
      <p:nvGrpSpPr>
        <p:cNvPr id="43" name="Shape 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" name="Shape 44"/>
          <p:cNvSpPr txBox="1"/>
          <p:nvPr/>
        </p:nvSpPr>
        <p:spPr>
          <a:xfrm>
            <a:off y="304800" x="330200"/>
            <a:ext cy="2666999" cx="73152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ctr" anchorCtr="0">
            <a:noAutofit/>
          </a:bodyPr>
          <a:lstStyle/>
          <a:p>
            <a:pPr algn="l" rtl="0" lvl="0" marR="0" indent="0" mar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81393C"/>
              </a:buClr>
              <a:buSzPct val="25000"/>
              <a:buFont typeface="Arimo"/>
              <a:buNone/>
            </a:pPr>
            <a:r>
              <a:rPr strike="noStrike" u="none" b="1" cap="none" baseline="0" sz="7000" lang="en-US" i="0">
                <a:solidFill>
                  <a:srgbClr val="81393C"/>
                </a:solidFill>
                <a:latin typeface="Arimo"/>
                <a:ea typeface="Arimo"/>
                <a:cs typeface="Arimo"/>
                <a:sym typeface="Arimo"/>
              </a:rPr>
              <a:t>DrupalCon Austin</a:t>
            </a:r>
          </a:p>
        </p:txBody>
      </p:sp>
      <p:sp>
        <p:nvSpPr>
          <p:cNvPr id="45" name="Shape 45"/>
          <p:cNvSpPr txBox="1"/>
          <p:nvPr/>
        </p:nvSpPr>
        <p:spPr>
          <a:xfrm>
            <a:off y="7010400" x="177800"/>
            <a:ext cy="2438399" cx="12572999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ctr" rtl="0" lvl="0" marR="0" indent="0" mar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74C36"/>
              </a:buClr>
              <a:buSzPct val="25000"/>
              <a:buFont typeface="PT Sans"/>
              <a:buNone/>
            </a:pPr>
            <a:r>
              <a:rPr strike="noStrike" u="none" b="0" cap="none" baseline="-25000" sz="3500" lang="en-US" i="0">
                <a:solidFill>
                  <a:srgbClr val="674C36"/>
                </a:solidFill>
                <a:latin typeface="PT Sans"/>
                <a:ea typeface="PT Sans"/>
                <a:cs typeface="PT Sans"/>
                <a:sym typeface="PT Sans"/>
              </a:rPr>
              <a:t>The largest event in the world to learn Drupal skills and network with the community</a:t>
            </a:r>
          </a:p>
          <a:p>
            <a:pPr algn="ctr" rtl="0" lvl="0" marR="0" indent="0" mar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674C36"/>
              </a:buClr>
              <a:buSzPct val="25000"/>
              <a:buFont typeface="PT Sans"/>
              <a:buNone/>
            </a:pPr>
            <a:r>
              <a:rPr strike="noStrike" u="none" b="0" cap="none" baseline="-25000" sz="3500" lang="en-US" i="0">
                <a:solidFill>
                  <a:srgbClr val="674C36"/>
                </a:solidFill>
                <a:latin typeface="PT Sans"/>
                <a:ea typeface="PT Sans"/>
                <a:cs typeface="PT Sans"/>
                <a:sym typeface="PT Sans"/>
              </a:rPr>
              <a:t>A concentration of training and expertise found nowhere else</a:t>
            </a:r>
          </a:p>
          <a:p>
            <a:pPr algn="ctr" rtl="0" lvl="0" marR="0" indent="0" mar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674C36"/>
              </a:buClr>
              <a:buSzPct val="25000"/>
              <a:buFont typeface="PT Sans"/>
              <a:buNone/>
            </a:pPr>
            <a:r>
              <a:rPr strike="noStrike" u="none" b="0" cap="none" baseline="-25000" sz="3500" lang="en-US" i="0">
                <a:solidFill>
                  <a:srgbClr val="674C36"/>
                </a:solidFill>
                <a:latin typeface="PT Sans"/>
                <a:ea typeface="PT Sans"/>
                <a:cs typeface="PT Sans"/>
                <a:sym typeface="PT Sans"/>
              </a:rPr>
              <a:t>An investment in Drupal talent and relationships </a:t>
            </a:r>
          </a:p>
        </p:txBody>
      </p:sp>
      <p:pic>
        <p:nvPicPr>
          <p:cNvPr id="46" name="Shape 46"/>
          <p:cNvPicPr preferRelativeResize="0"/>
          <p:nvPr/>
        </p:nvPicPr>
        <p:blipFill rotWithShape="1">
          <a:blip r:embed="rId4"/>
          <a:srcRect t="0" b="0" r="0" l="0"/>
          <a:stretch/>
        </p:blipFill>
        <p:spPr>
          <a:xfrm>
            <a:off y="2133600" x="406400"/>
            <a:ext cy="4419599" cx="651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/>
          <a:stretch>
            <a:fillRect t="0" b="0" r="0" l="0"/>
          </a:stretch>
        </a:blipFill>
      </p:bgPr>
    </p:bg>
    <p:spTree>
      <p:nvGrpSpPr>
        <p:cNvPr id="52" name="Shape 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" name="Shape 53"/>
          <p:cNvSpPr txBox="1"/>
          <p:nvPr/>
        </p:nvSpPr>
        <p:spPr>
          <a:xfrm>
            <a:off y="0" x="0"/>
            <a:ext cy="3301999" cx="13004799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ctr" anchorCtr="0">
            <a:noAutofit/>
          </a:bodyPr>
          <a:lstStyle/>
          <a:p>
            <a:pPr algn="ctr" rtl="0" lvl="0" marR="0" indent="0" mar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81393C"/>
              </a:buClr>
              <a:buSzPct val="25000"/>
              <a:buFont typeface="Arimo"/>
              <a:buNone/>
            </a:pPr>
            <a:r>
              <a:rPr strike="noStrike" u="none" b="1" cap="none" baseline="0" sz="7000" lang="en-US" i="0">
                <a:solidFill>
                  <a:srgbClr val="81393C"/>
                </a:solidFill>
                <a:latin typeface="Arimo"/>
                <a:ea typeface="Arimo"/>
                <a:cs typeface="Arimo"/>
                <a:sym typeface="Arimo"/>
              </a:rPr>
              <a:t>Who comes to DrupalCon?</a:t>
            </a:r>
          </a:p>
        </p:txBody>
      </p:sp>
      <p:sp>
        <p:nvSpPr>
          <p:cNvPr id="54" name="Shape 54"/>
          <p:cNvSpPr txBox="1"/>
          <p:nvPr/>
        </p:nvSpPr>
        <p:spPr>
          <a:xfrm>
            <a:off y="2276475" x="819150"/>
            <a:ext cy="6359524" cx="11703050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l" rtl="0" lvl="0" marR="0" indent="0" mar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74C36"/>
              </a:buClr>
              <a:buSzPct val="25000"/>
              <a:buFont typeface="PT Sans"/>
              <a:buNone/>
            </a:pPr>
            <a:r>
              <a:rPr strike="noStrike" u="none" b="1" cap="none" baseline="-25000" sz="3500" lang="en-US" i="0">
                <a:solidFill>
                  <a:srgbClr val="674C36"/>
                </a:solidFill>
                <a:latin typeface="PT Sans"/>
                <a:ea typeface="PT Sans"/>
                <a:cs typeface="PT Sans"/>
                <a:sym typeface="PT Sans"/>
              </a:rPr>
              <a:t>I love going to DrupalCon. It’s a fantastic, well-run, affordable conference with a high-quality, jam-packed program.</a:t>
            </a:r>
          </a:p>
          <a:p>
            <a:pPr algn="l" rtl="0" lvl="0" marR="0" indent="0" mar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674C36"/>
              </a:buClr>
              <a:buSzPct val="25000"/>
              <a:buFont typeface="PT Sans"/>
              <a:buNone/>
            </a:pPr>
            <a:r>
              <a:rPr strike="noStrike" u="none" b="0" cap="none" baseline="-25000" sz="3500" lang="en-US" i="0">
                <a:solidFill>
                  <a:srgbClr val="674C36"/>
                </a:solidFill>
                <a:latin typeface="PT Sans"/>
                <a:ea typeface="PT Sans"/>
                <a:cs typeface="PT Sans"/>
                <a:sym typeface="PT Sans"/>
              </a:rPr>
              <a:t>- Grant Kruger, Software Engineer at Meyer Memorial Trust</a:t>
            </a:r>
          </a:p>
          <a:p>
            <a:pPr algn="l" rtl="0" lvl="0" marR="0" indent="0" mar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674C36"/>
              </a:buClr>
              <a:buSzPct val="25000"/>
              <a:buFont typeface="PT Sans"/>
              <a:buNone/>
            </a:pPr>
            <a:r>
              <a:rPr strike="noStrike" u="none" b="1" cap="none" baseline="-25000" sz="3500" lang="en-US" i="0">
                <a:solidFill>
                  <a:srgbClr val="674C36"/>
                </a:solidFill>
                <a:latin typeface="PT Sans"/>
                <a:ea typeface="PT Sans"/>
                <a:cs typeface="PT Sans"/>
                <a:sym typeface="PT Sans"/>
              </a:rPr>
              <a:t>Our team attended DrupalCon for the great training sessions and to learn about best practices for our large scale Drupal installation. DrupalCon is a fantastic way to grow skills and network with the community. </a:t>
            </a:r>
          </a:p>
          <a:p>
            <a:pPr algn="l" rtl="0" lvl="0" marR="0" indent="0" mar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674C36"/>
              </a:buClr>
              <a:buSzPct val="25000"/>
              <a:buFont typeface="PT Sans"/>
              <a:buNone/>
            </a:pPr>
            <a:r>
              <a:rPr strike="noStrike" u="none" b="0" cap="none" baseline="-25000" sz="3500" lang="en-US" i="0">
                <a:solidFill>
                  <a:srgbClr val="674C36"/>
                </a:solidFill>
                <a:latin typeface="PT Sans"/>
                <a:ea typeface="PT Sans"/>
                <a:cs typeface="PT Sans"/>
                <a:sym typeface="PT Sans"/>
              </a:rPr>
              <a:t>-Thomas Jones, University of Minnesota Bookstore</a:t>
            </a:r>
          </a:p>
          <a:p>
            <a:pPr algn="l" rtl="0" lvl="0" marR="0" indent="0" mar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674C36"/>
              </a:buClr>
              <a:buSzPct val="25000"/>
              <a:buFont typeface="PT Sans"/>
              <a:buNone/>
            </a:pPr>
            <a:r>
              <a:rPr strike="noStrike" u="none" b="1" cap="none" baseline="-25000" sz="3500" lang="en-US" i="0">
                <a:solidFill>
                  <a:srgbClr val="674C36"/>
                </a:solidFill>
                <a:latin typeface="PT Sans"/>
                <a:ea typeface="PT Sans"/>
                <a:cs typeface="PT Sans"/>
                <a:sym typeface="PT Sans"/>
              </a:rPr>
              <a:t>I am new to Drupal. Attending DrupalCon and having the opportunity to meet and work with other Drupal enthusiasts in person was invaluable to me.  </a:t>
            </a:r>
          </a:p>
          <a:p>
            <a:pPr algn="l" rtl="0" lvl="0" marR="0" indent="0" mar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674C36"/>
              </a:buClr>
              <a:buSzPct val="25000"/>
              <a:buFont typeface="PT Sans"/>
              <a:buNone/>
            </a:pPr>
            <a:r>
              <a:rPr strike="noStrike" u="none" b="0" cap="none" baseline="-25000" sz="3500" lang="en-US" i="0">
                <a:solidFill>
                  <a:srgbClr val="674C36"/>
                </a:solidFill>
                <a:latin typeface="PT Sans"/>
                <a:ea typeface="PT Sans"/>
                <a:cs typeface="PT Sans"/>
                <a:sym typeface="PT Sans"/>
              </a:rPr>
              <a:t>-Chris Corbett, Web Developer at Walsh University</a:t>
            </a:r>
          </a:p>
        </p:txBody>
      </p:sp>
      <p:sp>
        <p:nvSpPr>
          <p:cNvPr id="55" name="Shape 55"/>
          <p:cNvSpPr txBox="1"/>
          <p:nvPr/>
        </p:nvSpPr>
        <p:spPr>
          <a:xfrm>
            <a:off y="1981200" x="173036"/>
            <a:ext cy="1922462" cx="784224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362B"/>
              </a:buClr>
              <a:buSzPct val="25000"/>
              <a:buFont typeface="PT Sans"/>
              <a:buNone/>
            </a:pPr>
            <a:r>
              <a:rPr strike="noStrike" u="none" b="1" cap="none" baseline="0" sz="12000" lang="en-US" i="0">
                <a:solidFill>
                  <a:srgbClr val="48362B"/>
                </a:solidFill>
                <a:latin typeface="PT Sans"/>
                <a:ea typeface="PT Sans"/>
                <a:cs typeface="PT Sans"/>
                <a:sym typeface="PT Sans"/>
              </a:rPr>
              <a:t>“</a:t>
            </a:r>
          </a:p>
        </p:txBody>
      </p:sp>
      <p:sp>
        <p:nvSpPr>
          <p:cNvPr id="56" name="Shape 56"/>
          <p:cNvSpPr txBox="1"/>
          <p:nvPr/>
        </p:nvSpPr>
        <p:spPr>
          <a:xfrm>
            <a:off y="4953000" x="12047536"/>
            <a:ext cy="1922462" cx="784224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362B"/>
              </a:buClr>
              <a:buSzPct val="25000"/>
              <a:buFont typeface="PT Sans"/>
              <a:buNone/>
            </a:pPr>
            <a:r>
              <a:rPr strike="noStrike" u="none" b="1" cap="none" baseline="0" sz="12000" lang="en-US" i="0">
                <a:solidFill>
                  <a:srgbClr val="48362B"/>
                </a:solidFill>
                <a:latin typeface="PT Sans"/>
                <a:ea typeface="PT Sans"/>
                <a:cs typeface="PT Sans"/>
                <a:sym typeface="PT Sans"/>
              </a:rPr>
              <a:t>”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/>
          <a:stretch>
            <a:fillRect t="0" b="0" r="0" l="0"/>
          </a:stretch>
        </a:blipFill>
      </p:bgPr>
    </p:bg>
    <p:spTree>
      <p:nvGrpSpPr>
        <p:cNvPr id="62" name="Shape 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" name="Shape 63"/>
          <p:cNvSpPr txBox="1"/>
          <p:nvPr/>
        </p:nvSpPr>
        <p:spPr>
          <a:xfrm>
            <a:off y="304800" x="1168400"/>
            <a:ext cy="3301999" cx="104648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ctr" anchorCtr="0">
            <a:noAutofit/>
          </a:bodyPr>
          <a:lstStyle/>
          <a:p>
            <a:pPr algn="l" rtl="0" lvl="0" marR="0" indent="0" mar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81393C"/>
              </a:buClr>
              <a:buSzPct val="25000"/>
              <a:buFont typeface="Arimo"/>
              <a:buNone/>
            </a:pPr>
            <a:r>
              <a:rPr strike="noStrike" u="none" b="1" cap="none" baseline="0" sz="7000" lang="en-US" i="0">
                <a:solidFill>
                  <a:srgbClr val="81393C"/>
                </a:solidFill>
                <a:latin typeface="Arimo"/>
                <a:ea typeface="Arimo"/>
                <a:cs typeface="Arimo"/>
                <a:sym typeface="Arimo"/>
              </a:rPr>
              <a:t>Austin Convention Center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4"/>
          <a:srcRect t="0" b="0" r="0" l="0"/>
          <a:stretch/>
        </p:blipFill>
        <p:spPr>
          <a:xfrm>
            <a:off y="3087686" x="1625600"/>
            <a:ext cy="5218200" cx="975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/>
          <a:stretch>
            <a:fillRect t="0" b="0" r="0" l="0"/>
          </a:stretch>
        </a:blipFill>
      </p:bgPr>
    </p:bg>
    <p:spTree>
      <p:nvGrpSpPr>
        <p:cNvPr id="70" name="Shape 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1" name="Shape 71"/>
          <p:cNvSpPr txBox="1"/>
          <p:nvPr/>
        </p:nvSpPr>
        <p:spPr>
          <a:xfrm>
            <a:off y="-609600" x="1270000"/>
            <a:ext cy="3301999" cx="104648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ctr" anchorCtr="0">
            <a:noAutofit/>
          </a:bodyPr>
          <a:lstStyle/>
          <a:p>
            <a:pPr algn="l" rtl="0" lvl="0" marR="0" indent="0" mar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81393C"/>
              </a:buClr>
              <a:buSzPct val="25000"/>
              <a:buFont typeface="Arimo"/>
              <a:buNone/>
            </a:pPr>
            <a:r>
              <a:rPr strike="noStrike" u="none" b="1" cap="none" baseline="0" sz="7000" lang="en-US" i="0">
                <a:solidFill>
                  <a:srgbClr val="81393C"/>
                </a:solidFill>
                <a:latin typeface="Arimo"/>
                <a:ea typeface="Arimo"/>
                <a:cs typeface="Arimo"/>
                <a:sym typeface="Arimo"/>
              </a:rPr>
              <a:t>Important Dates</a:t>
            </a:r>
          </a:p>
        </p:txBody>
      </p:sp>
      <p:sp>
        <p:nvSpPr>
          <p:cNvPr id="72" name="Shape 72"/>
          <p:cNvSpPr txBox="1"/>
          <p:nvPr/>
        </p:nvSpPr>
        <p:spPr>
          <a:xfrm>
            <a:off y="1524000" x="711200"/>
            <a:ext cy="7775575" cx="11887199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l" rtl="0" lvl="0" marR="0" indent="-569912" marL="56991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•"/>
            </a:pPr>
            <a:r>
              <a:rPr strike="noStrike" u="none" b="0" cap="none" baseline="0" sz="3600" lang="en-US" i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April 1- Drupal Training courses published, selected sessions published, last day to sign up as a sponsor</a:t>
            </a:r>
          </a:p>
          <a:p>
            <a:pPr algn="l" rtl="0" lvl="0" marR="0" indent="-569912" marL="56991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•"/>
            </a:pPr>
            <a:r>
              <a:rPr strike="noStrike" u="none" b="0" cap="none" baseline="0" sz="3600" lang="en-US" i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April 4 - Earlybird ticket pricing ends</a:t>
            </a:r>
          </a:p>
          <a:p>
            <a:pPr algn="l" rtl="0" lvl="0" marR="0" indent="-569912" marL="56991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•"/>
            </a:pPr>
            <a:r>
              <a:rPr strike="noStrike" u="none" b="0" cap="none" baseline="0" sz="3600" lang="en-US" i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April 15 - Grant and Scholarship recipients announced.  Full conference schedule published</a:t>
            </a:r>
          </a:p>
          <a:p>
            <a:pPr algn="l" rtl="0" lvl="0" marR="0" indent="-569912" marL="56991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•"/>
            </a:pPr>
            <a:r>
              <a:rPr strike="noStrike" u="none" b="0" cap="none" baseline="0" sz="3600" lang="en-US" i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May 2 - Regular ticket pricing ends.  Save $75 on training offer ends</a:t>
            </a:r>
          </a:p>
          <a:p>
            <a:pPr algn="l" rtl="0" lvl="0" marR="0" indent="-569912" marL="56991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•"/>
            </a:pPr>
            <a:r>
              <a:rPr strike="noStrike" u="none" b="0" cap="none" baseline="0" sz="3600" lang="en-US" i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May 16 - Last day to request a letter of invitation</a:t>
            </a:r>
          </a:p>
          <a:p>
            <a:pPr algn="l" rtl="0" lvl="0" marR="0" indent="-569912" marL="56991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•"/>
            </a:pPr>
            <a:r>
              <a:rPr strike="noStrike" u="none" b="0" cap="none" baseline="0" sz="3600" lang="en-US" i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May 26 - Last day to submit payment for all unpaid/pending invoices</a:t>
            </a:r>
          </a:p>
          <a:p>
            <a:pPr algn="l" rtl="0" lvl="0" marR="0" indent="-569912" marL="56991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•"/>
            </a:pPr>
            <a:r>
              <a:rPr strike="noStrike" u="none" b="0" cap="none" baseline="0" sz="3600" lang="en-US" i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May 30 - Late ticket pricing ends</a:t>
            </a:r>
          </a:p>
          <a:p>
            <a:pPr algn="l" rtl="0" lvl="0" marR="0" indent="-569912" marL="56991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•"/>
            </a:pPr>
            <a:r>
              <a:rPr strike="noStrike" u="none" b="0" cap="none" baseline="0" sz="3600" lang="en-US" i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June 1 - Onsite registration opens</a:t>
            </a:r>
          </a:p>
          <a:p>
            <a:pPr algn="l" rtl="0" lvl="0" marR="0" indent="-569912" marL="56991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•"/>
            </a:pPr>
            <a:r>
              <a:rPr strike="noStrike" u="none" b="0" cap="none" baseline="0" sz="3600" lang="en-US" i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June 2-6 - DrupalCon Austin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/>
          <a:stretch>
            <a:fillRect t="0" b="0" r="0" l="0"/>
          </a:stretch>
        </a:blipFill>
      </p:bgPr>
    </p:bg>
    <p:spTree>
      <p:nvGrpSpPr>
        <p:cNvPr id="78" name="Shape 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id="79" name="Shape 79"/>
          <p:cNvGrpSpPr/>
          <p:nvPr/>
        </p:nvGrpSpPr>
        <p:grpSpPr>
          <a:xfrm>
            <a:off y="495300" x="6577011"/>
            <a:ext cy="8532812" cx="5611812"/>
            <a:chOff y="495300" x="6577011"/>
            <a:chExt cy="8532812" cx="5611812"/>
          </a:xfrm>
        </p:grpSpPr>
        <p:pic>
          <p:nvPicPr>
            <p:cNvPr id="80" name="Shape 80"/>
            <p:cNvPicPr preferRelativeResize="0"/>
            <p:nvPr/>
          </p:nvPicPr>
          <p:blipFill rotWithShape="1">
            <a:blip r:embed="rId4"/>
            <a:srcRect t="3881" b="3880" r="6227" l="6228"/>
            <a:stretch/>
          </p:blipFill>
          <p:spPr>
            <a:xfrm>
              <a:off y="635000" x="6716711"/>
              <a:ext cy="8228012" cx="53324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Shape 81"/>
            <p:cNvPicPr preferRelativeResize="0"/>
            <p:nvPr/>
          </p:nvPicPr>
          <p:blipFill rotWithShape="1">
            <a:blip r:embed="rId5"/>
            <a:srcRect t="0" b="0" r="0" l="0"/>
            <a:stretch/>
          </p:blipFill>
          <p:spPr>
            <a:xfrm>
              <a:off y="495300" x="6577011"/>
              <a:ext cy="8532812" cx="56118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Shape 82"/>
          <p:cNvSpPr txBox="1"/>
          <p:nvPr/>
        </p:nvSpPr>
        <p:spPr>
          <a:xfrm>
            <a:off y="635000" x="952500"/>
            <a:ext cy="1803400" cx="5333999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81393C"/>
              </a:buClr>
              <a:buSzPct val="25000"/>
              <a:buFont typeface="Arimo"/>
              <a:buNone/>
            </a:pPr>
            <a:r>
              <a:rPr strike="noStrike" u="none" b="1" cap="none" baseline="0" sz="7000" lang="en-US" i="0">
                <a:solidFill>
                  <a:srgbClr val="81393C"/>
                </a:solidFill>
                <a:latin typeface="Arimo"/>
                <a:ea typeface="Arimo"/>
                <a:cs typeface="Arimo"/>
                <a:sym typeface="Arimo"/>
              </a:rPr>
              <a:t>Learning &amp; Sharing…</a:t>
            </a:r>
          </a:p>
        </p:txBody>
      </p:sp>
      <p:sp>
        <p:nvSpPr>
          <p:cNvPr id="83" name="Shape 83"/>
          <p:cNvSpPr txBox="1"/>
          <p:nvPr/>
        </p:nvSpPr>
        <p:spPr>
          <a:xfrm>
            <a:off y="4732337" x="952500"/>
            <a:ext cy="4102100" cx="5333999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-4572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C36"/>
              </a:buClr>
              <a:buSzPct val="100000"/>
              <a:buFont typeface="Arimo"/>
              <a:buChar char="•"/>
            </a:pPr>
            <a:r>
              <a:rPr strike="noStrike" u="none" b="0" cap="none" baseline="0" sz="3200" lang="en-US" i="0">
                <a:solidFill>
                  <a:srgbClr val="674C36"/>
                </a:solidFill>
                <a:latin typeface="Arimo"/>
                <a:ea typeface="Arimo"/>
                <a:cs typeface="Arimo"/>
                <a:sym typeface="Arimo"/>
              </a:rPr>
              <a:t>100+ Sessions</a:t>
            </a:r>
          </a:p>
          <a:p>
            <a:pPr algn="l" rtl="0" lvl="0" marR="0" indent="-4572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C36"/>
              </a:buClr>
              <a:buSzPct val="100000"/>
              <a:buFont typeface="Arimo"/>
              <a:buChar char="•"/>
            </a:pPr>
            <a:r>
              <a:rPr strike="noStrike" u="none" b="0" cap="none" baseline="0" sz="3200" lang="en-US" i="0">
                <a:solidFill>
                  <a:srgbClr val="674C36"/>
                </a:solidFill>
                <a:latin typeface="Arimo"/>
                <a:ea typeface="Arimo"/>
                <a:cs typeface="Arimo"/>
                <a:sym typeface="Arimo"/>
              </a:rPr>
              <a:t>7 Professional Drupal Trainings</a:t>
            </a:r>
          </a:p>
          <a:p>
            <a:pPr algn="l" rtl="0" lvl="0" marR="0" indent="-4572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C36"/>
              </a:buClr>
              <a:buSzPct val="100000"/>
              <a:buFont typeface="Arimo"/>
              <a:buChar char="•"/>
            </a:pPr>
            <a:r>
              <a:rPr strike="noStrike" u="none" b="0" cap="none" baseline="0" sz="3200" lang="en-US" i="0">
                <a:solidFill>
                  <a:srgbClr val="674C36"/>
                </a:solidFill>
                <a:latin typeface="Arimo"/>
                <a:ea typeface="Arimo"/>
                <a:cs typeface="Arimo"/>
                <a:sym typeface="Arimo"/>
              </a:rPr>
              <a:t>70+ BOFs 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/>
          <a:stretch>
            <a:fillRect t="0" b="0" r="0" l="0"/>
          </a:stretch>
        </a:blipFill>
      </p:bgPr>
    </p:bg>
    <p:spTree>
      <p:nvGrpSpPr>
        <p:cNvPr id="89" name="Shape 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0" name="Shape 90"/>
          <p:cNvSpPr txBox="1"/>
          <p:nvPr/>
        </p:nvSpPr>
        <p:spPr>
          <a:xfrm>
            <a:off y="444500" x="952500"/>
            <a:ext cy="2158999" cx="11099799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ctr" anchorCtr="0">
            <a:noAutofit/>
          </a:bodyPr>
          <a:lstStyle/>
          <a:p>
            <a:pPr algn="ctr" rtl="0" lvl="0" marR="0" indent="0" mar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81393C"/>
              </a:buClr>
              <a:buSzPct val="25000"/>
              <a:buFont typeface="Arimo"/>
              <a:buNone/>
            </a:pPr>
            <a:r>
              <a:rPr strike="noStrike" u="none" b="1" cap="none" baseline="0" sz="7000" lang="en-US" i="0">
                <a:solidFill>
                  <a:srgbClr val="81393C"/>
                </a:solidFill>
                <a:latin typeface="Arimo"/>
                <a:ea typeface="Arimo"/>
                <a:cs typeface="Arimo"/>
                <a:sym typeface="Arimo"/>
              </a:rPr>
              <a:t>Top-Notch Key Note Speakers</a:t>
            </a:r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4"/>
          <a:srcRect t="0" b="0" r="0" l="0"/>
          <a:stretch/>
        </p:blipFill>
        <p:spPr>
          <a:xfrm>
            <a:off y="2374900" x="1282700"/>
            <a:ext cy="7226300" cx="10553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 rotWithShape="1">
          <a:blip r:embed="rId5"/>
          <a:srcRect t="0" b="0" r="0" l="0"/>
          <a:stretch/>
        </p:blipFill>
        <p:spPr>
          <a:xfrm>
            <a:off y="2743200" x="2743200"/>
            <a:ext cy="5546724" cx="7694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/>
          <a:stretch>
            <a:fillRect t="0" b="0" r="0" l="0"/>
          </a:stretch>
        </a:blipFill>
      </p:bgPr>
    </p:bg>
    <p:spTree>
      <p:nvGrpSpPr>
        <p:cNvPr id="98" name="Shape 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9" name="Shape 99"/>
          <p:cNvSpPr txBox="1"/>
          <p:nvPr/>
        </p:nvSpPr>
        <p:spPr>
          <a:xfrm>
            <a:off y="444500" x="952500"/>
            <a:ext cy="2158999" cx="11098212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ctr" anchorCtr="0">
            <a:noAutofit/>
          </a:bodyPr>
          <a:lstStyle/>
          <a:p>
            <a:pPr algn="ctr" rtl="0" lvl="0" marR="0" indent="0" mar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81393C"/>
              </a:buClr>
              <a:buSzPct val="25000"/>
              <a:buFont typeface="Arimo"/>
              <a:buNone/>
            </a:pPr>
            <a:r>
              <a:rPr strike="noStrike" u="none" b="1" cap="none" baseline="0" sz="7000" lang="en-US" i="0">
                <a:solidFill>
                  <a:srgbClr val="81393C"/>
                </a:solidFill>
                <a:latin typeface="Arimo"/>
                <a:ea typeface="Arimo"/>
                <a:cs typeface="Arimo"/>
                <a:sym typeface="Arimo"/>
              </a:rPr>
              <a:t>Networking and Fun</a:t>
            </a:r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4"/>
          <a:srcRect t="0" b="0" r="0" l="0"/>
          <a:stretch/>
        </p:blipFill>
        <p:spPr>
          <a:xfrm>
            <a:off y="2387600" x="1320800"/>
            <a:ext cy="6985000" cx="1005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 rotWithShape="1">
          <a:blip r:embed="rId5"/>
          <a:srcRect t="0" b="0" r="0" l="0"/>
          <a:stretch/>
        </p:blipFill>
        <p:spPr>
          <a:xfrm>
            <a:off y="2835275" x="1949450"/>
            <a:ext cy="3017837" cx="4633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 rotWithShape="1">
          <a:blip r:embed="rId6"/>
          <a:srcRect t="0" b="0" r="0" l="0"/>
          <a:stretch/>
        </p:blipFill>
        <p:spPr>
          <a:xfrm>
            <a:off y="4227512" x="5943600"/>
            <a:ext cy="3270250" cx="466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 rotWithShape="1">
          <a:blip r:embed="rId7"/>
          <a:srcRect t="0" b="0" r="0" l="0"/>
          <a:stretch/>
        </p:blipFill>
        <p:spPr>
          <a:xfrm>
            <a:off y="5761037" x="2286000"/>
            <a:ext cy="2743199" cx="4144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/>
          <a:stretch>
            <a:fillRect t="0" b="0" r="0" l="0"/>
          </a:stretch>
        </a:blipFill>
      </p:bgPr>
    </p:bg>
    <p:spTree>
      <p:nvGrpSpPr>
        <p:cNvPr id="109" name="Shape 1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id="110" name="Shape 110"/>
          <p:cNvGrpSpPr/>
          <p:nvPr/>
        </p:nvGrpSpPr>
        <p:grpSpPr>
          <a:xfrm>
            <a:off y="2463800" x="6718300"/>
            <a:ext cy="6589711" cx="5611812"/>
            <a:chOff y="2463800" x="6718300"/>
            <a:chExt cy="6589711" cx="5611812"/>
          </a:xfrm>
        </p:grpSpPr>
        <p:pic>
          <p:nvPicPr>
            <p:cNvPr id="111" name="Shape 111"/>
            <p:cNvPicPr preferRelativeResize="0"/>
            <p:nvPr/>
          </p:nvPicPr>
          <p:blipFill rotWithShape="1">
            <a:blip r:embed="rId4"/>
            <a:srcRect t="0" b="0" r="0" l="0"/>
            <a:stretch/>
          </p:blipFill>
          <p:spPr>
            <a:xfrm>
              <a:off y="2603500" x="6858000"/>
              <a:ext cy="6284912" cx="53324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" name="Shape 112"/>
            <p:cNvPicPr preferRelativeResize="0"/>
            <p:nvPr/>
          </p:nvPicPr>
          <p:blipFill rotWithShape="1">
            <a:blip r:embed="rId5"/>
            <a:srcRect t="0" b="0" r="0" l="0"/>
            <a:stretch/>
          </p:blipFill>
          <p:spPr>
            <a:xfrm>
              <a:off y="2463800" x="6718300"/>
              <a:ext cy="6589711" cx="56118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3" name="Shape 113"/>
          <p:cNvSpPr txBox="1"/>
          <p:nvPr/>
        </p:nvSpPr>
        <p:spPr>
          <a:xfrm>
            <a:off y="393700" x="952500"/>
            <a:ext cy="2158999" cx="11098212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ctr" anchorCtr="0">
            <a:noAutofit/>
          </a:bodyPr>
          <a:lstStyle/>
          <a:p>
            <a:pPr algn="l" rtl="0" lvl="0" marR="0" indent="0" mar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81393C"/>
              </a:buClr>
              <a:buSzPct val="25000"/>
              <a:buFont typeface="Arimo"/>
              <a:buNone/>
            </a:pPr>
            <a:r>
              <a:rPr strike="noStrike" u="none" b="1" cap="none" baseline="0" sz="7000" lang="en-US" i="0">
                <a:solidFill>
                  <a:srgbClr val="81393C"/>
                </a:solidFill>
                <a:latin typeface="Arimo"/>
                <a:ea typeface="Arimo"/>
                <a:cs typeface="Arimo"/>
                <a:sym typeface="Arimo"/>
              </a:rPr>
              <a:t>Gorgeous Vacation Location</a:t>
            </a:r>
          </a:p>
        </p:txBody>
      </p:sp>
      <p:grpSp>
        <p:nvGrpSpPr>
          <p:cNvPr id="114" name="Shape 114"/>
          <p:cNvGrpSpPr/>
          <p:nvPr/>
        </p:nvGrpSpPr>
        <p:grpSpPr>
          <a:xfrm>
            <a:off y="3771900" x="787400"/>
            <a:ext cy="4075111" cx="5611812"/>
            <a:chOff y="3771900" x="787400"/>
            <a:chExt cy="4075111" cx="5611812"/>
          </a:xfrm>
        </p:grpSpPr>
        <p:pic>
          <p:nvPicPr>
            <p:cNvPr id="115" name="Shape 115"/>
            <p:cNvPicPr preferRelativeResize="0"/>
            <p:nvPr/>
          </p:nvPicPr>
          <p:blipFill rotWithShape="1">
            <a:blip r:embed="rId6"/>
            <a:srcRect t="6515" b="6514" r="0" l="0"/>
            <a:stretch/>
          </p:blipFill>
          <p:spPr>
            <a:xfrm>
              <a:off y="3911600" x="927100"/>
              <a:ext cy="3770311" cx="53324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Shape 116"/>
            <p:cNvPicPr preferRelativeResize="0"/>
            <p:nvPr/>
          </p:nvPicPr>
          <p:blipFill rotWithShape="1">
            <a:blip r:embed="rId7"/>
            <a:srcRect t="0" b="0" r="0" l="0"/>
            <a:stretch/>
          </p:blipFill>
          <p:spPr>
            <a:xfrm>
              <a:off y="3771900" x="787400"/>
              <a:ext cy="4075111" cx="561181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nul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Custom Theme">
  <a:themeElements>
    <a:clrScheme name="nul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nul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xmlns:r="http://schemas.openxmlformats.org/officeDocument/2006/relationships" name="Custom Theme">
  <a:themeElements>
    <a:clrScheme name="nul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Custom Theme">
  <a:themeElements>
    <a:clrScheme name="nul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Custom Theme">
  <a:themeElements>
    <a:clrScheme name="nul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Custom Theme">
  <a:themeElements>
    <a:clrScheme name="nul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Custom Theme">
  <a:themeElements>
    <a:clrScheme name="nul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